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87" r:id="rId19"/>
    <p:sldId id="370" r:id="rId20"/>
    <p:sldId id="349" r:id="rId21"/>
    <p:sldId id="378" r:id="rId22"/>
    <p:sldId id="328" r:id="rId23"/>
    <p:sldId id="390" r:id="rId24"/>
    <p:sldId id="388" r:id="rId25"/>
    <p:sldId id="372" r:id="rId26"/>
    <p:sldId id="363" r:id="rId27"/>
    <p:sldId id="326" r:id="rId28"/>
    <p:sldId id="356" r:id="rId29"/>
    <p:sldId id="350" r:id="rId30"/>
    <p:sldId id="322" r:id="rId31"/>
    <p:sldId id="323" r:id="rId32"/>
    <p:sldId id="324" r:id="rId33"/>
    <p:sldId id="365" r:id="rId34"/>
    <p:sldId id="362" r:id="rId35"/>
    <p:sldId id="366" r:id="rId36"/>
    <p:sldId id="371" r:id="rId37"/>
    <p:sldId id="389" r:id="rId38"/>
    <p:sldId id="380" r:id="rId39"/>
    <p:sldId id="368" r:id="rId40"/>
    <p:sldId id="369" r:id="rId41"/>
    <p:sldId id="376" r:id="rId42"/>
    <p:sldId id="367" r:id="rId43"/>
    <p:sldId id="329" r:id="rId44"/>
    <p:sldId id="364" r:id="rId45"/>
    <p:sldId id="330" r:id="rId46"/>
    <p:sldId id="358" r:id="rId47"/>
    <p:sldId id="373" r:id="rId48"/>
    <p:sldId id="375" r:id="rId49"/>
    <p:sldId id="377" r:id="rId50"/>
    <p:sldId id="383" r:id="rId51"/>
    <p:sldId id="385" r:id="rId52"/>
    <p:sldId id="361" r:id="rId53"/>
    <p:sldId id="339" r:id="rId54"/>
    <p:sldId id="340" r:id="rId55"/>
    <p:sldId id="384" r:id="rId56"/>
    <p:sldId id="331" r:id="rId57"/>
    <p:sldId id="334" r:id="rId58"/>
    <p:sldId id="338" r:id="rId59"/>
    <p:sldId id="343" r:id="rId60"/>
    <p:sldId id="344" r:id="rId61"/>
    <p:sldId id="351" r:id="rId62"/>
    <p:sldId id="354" r:id="rId63"/>
    <p:sldId id="357" r:id="rId64"/>
    <p:sldId id="386" r:id="rId65"/>
    <p:sldId id="360" r:id="rId66"/>
    <p:sldId id="359" r:id="rId67"/>
    <p:sldId id="352" r:id="rId68"/>
    <p:sldId id="353" r:id="rId69"/>
    <p:sldId id="336" r:id="rId70"/>
    <p:sldId id="337" r:id="rId71"/>
    <p:sldId id="317" r:id="rId72"/>
    <p:sldId id="318" r:id="rId73"/>
    <p:sldId id="311" r:id="rId74"/>
    <p:sldId id="309" r:id="rId75"/>
    <p:sldId id="310" r:id="rId76"/>
    <p:sldId id="308" r:id="rId77"/>
    <p:sldId id="307" r:id="rId78"/>
    <p:sldId id="299" r:id="rId79"/>
    <p:sldId id="306" r:id="rId80"/>
    <p:sldId id="300" r:id="rId81"/>
    <p:sldId id="305" r:id="rId82"/>
    <p:sldId id="301" r:id="rId83"/>
    <p:sldId id="285" r:id="rId84"/>
    <p:sldId id="287" r:id="rId85"/>
    <p:sldId id="294" r:id="rId86"/>
    <p:sldId id="289" r:id="rId87"/>
    <p:sldId id="293" r:id="rId88"/>
    <p:sldId id="295" r:id="rId89"/>
    <p:sldId id="298" r:id="rId90"/>
    <p:sldId id="292" r:id="rId91"/>
    <p:sldId id="291" r:id="rId92"/>
    <p:sldId id="314" r:id="rId93"/>
    <p:sldId id="304" r:id="rId94"/>
    <p:sldId id="283" r:id="rId95"/>
    <p:sldId id="284" r:id="rId96"/>
    <p:sldId id="288" r:id="rId97"/>
    <p:sldId id="276" r:id="rId98"/>
    <p:sldId id="279" r:id="rId99"/>
    <p:sldId id="278" r:id="rId100"/>
    <p:sldId id="280" r:id="rId101"/>
    <p:sldId id="282" r:id="rId102"/>
    <p:sldId id="268" r:id="rId103"/>
    <p:sldId id="267" r:id="rId104"/>
    <p:sldId id="266" r:id="rId105"/>
    <p:sldId id="265" r:id="rId106"/>
    <p:sldId id="258" r:id="rId107"/>
    <p:sldId id="263" r:id="rId108"/>
    <p:sldId id="264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87"/>
            <p14:sldId id="370"/>
            <p14:sldId id="349"/>
            <p14:sldId id="378"/>
            <p14:sldId id="328"/>
            <p14:sldId id="390"/>
            <p14:sldId id="38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9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867" autoAdjust="0"/>
  </p:normalViewPr>
  <p:slideViewPr>
    <p:cSldViewPr snapToGrid="0">
      <p:cViewPr>
        <p:scale>
          <a:sx n="100" d="100"/>
          <a:sy n="100" d="100"/>
        </p:scale>
        <p:origin x="107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4.png"/><Relationship Id="rId3" Type="http://schemas.openxmlformats.org/officeDocument/2006/relationships/image" Target="../media/image600.png"/><Relationship Id="rId7" Type="http://schemas.openxmlformats.org/officeDocument/2006/relationships/image" Target="../media/image603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602.png"/><Relationship Id="rId10" Type="http://schemas.openxmlformats.org/officeDocument/2006/relationships/image" Target="../media/image606.png"/><Relationship Id="rId4" Type="http://schemas.openxmlformats.org/officeDocument/2006/relationships/image" Target="../media/image601.png"/><Relationship Id="rId9" Type="http://schemas.openxmlformats.org/officeDocument/2006/relationships/image" Target="../media/image60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1.png"/><Relationship Id="rId5" Type="http://schemas.openxmlformats.org/officeDocument/2006/relationships/image" Target="../media/image610.png"/><Relationship Id="rId4" Type="http://schemas.openxmlformats.org/officeDocument/2006/relationships/image" Target="../media/image60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7" Type="http://schemas.openxmlformats.org/officeDocument/2006/relationships/image" Target="../media/image619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8.png"/><Relationship Id="rId5" Type="http://schemas.openxmlformats.org/officeDocument/2006/relationships/image" Target="../media/image617.png"/><Relationship Id="rId4" Type="http://schemas.openxmlformats.org/officeDocument/2006/relationships/image" Target="../media/image6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10" Type="http://schemas.openxmlformats.org/officeDocument/2006/relationships/image" Target="../media/image1440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jpeg"/><Relationship Id="rId7" Type="http://schemas.openxmlformats.org/officeDocument/2006/relationships/image" Target="../media/image279.png"/><Relationship Id="rId12" Type="http://schemas.openxmlformats.org/officeDocument/2006/relationships/image" Target="../media/image2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8.png"/><Relationship Id="rId11" Type="http://schemas.openxmlformats.org/officeDocument/2006/relationships/image" Target="../media/image283.png"/><Relationship Id="rId5" Type="http://schemas.openxmlformats.org/officeDocument/2006/relationships/image" Target="../media/image277.png"/><Relationship Id="rId10" Type="http://schemas.openxmlformats.org/officeDocument/2006/relationships/image" Target="../media/image282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6.jpeg"/><Relationship Id="rId5" Type="http://schemas.openxmlformats.org/officeDocument/2006/relationships/image" Target="../media/image305.jpeg"/><Relationship Id="rId4" Type="http://schemas.openxmlformats.org/officeDocument/2006/relationships/image" Target="../media/image30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jpeg"/><Relationship Id="rId7" Type="http://schemas.openxmlformats.org/officeDocument/2006/relationships/image" Target="../media/image3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jpeg"/><Relationship Id="rId5" Type="http://schemas.openxmlformats.org/officeDocument/2006/relationships/image" Target="../media/image309.jpeg"/><Relationship Id="rId4" Type="http://schemas.openxmlformats.org/officeDocument/2006/relationships/image" Target="../media/image30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7" Type="http://schemas.openxmlformats.org/officeDocument/2006/relationships/image" Target="../media/image2310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25.png"/><Relationship Id="rId4" Type="http://schemas.openxmlformats.org/officeDocument/2006/relationships/image" Target="../media/image201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13" Type="http://schemas.openxmlformats.org/officeDocument/2006/relationships/image" Target="../media/image357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12" Type="http://schemas.openxmlformats.org/officeDocument/2006/relationships/image" Target="../media/image356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11" Type="http://schemas.openxmlformats.org/officeDocument/2006/relationships/image" Target="../media/image355.png"/><Relationship Id="rId5" Type="http://schemas.openxmlformats.org/officeDocument/2006/relationships/image" Target="../media/image349.png"/><Relationship Id="rId15" Type="http://schemas.openxmlformats.org/officeDocument/2006/relationships/image" Target="../media/image35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Relationship Id="rId14" Type="http://schemas.openxmlformats.org/officeDocument/2006/relationships/image" Target="../media/image35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12" Type="http://schemas.openxmlformats.org/officeDocument/2006/relationships/image" Target="../media/image36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4.png"/><Relationship Id="rId11" Type="http://schemas.openxmlformats.org/officeDocument/2006/relationships/image" Target="../media/image333.png"/><Relationship Id="rId5" Type="http://schemas.openxmlformats.org/officeDocument/2006/relationships/image" Target="../media/image363.png"/><Relationship Id="rId10" Type="http://schemas.openxmlformats.org/officeDocument/2006/relationships/image" Target="../media/image368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7" Type="http://schemas.openxmlformats.org/officeDocument/2006/relationships/image" Target="../media/image375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7.png"/><Relationship Id="rId18" Type="http://schemas.openxmlformats.org/officeDocument/2006/relationships/image" Target="../media/image392.png"/><Relationship Id="rId26" Type="http://schemas.openxmlformats.org/officeDocument/2006/relationships/image" Target="../media/image361.png"/><Relationship Id="rId39" Type="http://schemas.openxmlformats.org/officeDocument/2006/relationships/image" Target="../media/image412.png"/><Relationship Id="rId21" Type="http://schemas.openxmlformats.org/officeDocument/2006/relationships/image" Target="../media/image395.png"/><Relationship Id="rId34" Type="http://schemas.openxmlformats.org/officeDocument/2006/relationships/image" Target="../media/image407.png"/><Relationship Id="rId42" Type="http://schemas.openxmlformats.org/officeDocument/2006/relationships/image" Target="../media/image415.png"/><Relationship Id="rId7" Type="http://schemas.openxmlformats.org/officeDocument/2006/relationships/image" Target="../media/image381.png"/><Relationship Id="rId2" Type="http://schemas.openxmlformats.org/officeDocument/2006/relationships/image" Target="../media/image376.png"/><Relationship Id="rId16" Type="http://schemas.openxmlformats.org/officeDocument/2006/relationships/image" Target="../media/image390.png"/><Relationship Id="rId29" Type="http://schemas.openxmlformats.org/officeDocument/2006/relationships/image" Target="../media/image4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11" Type="http://schemas.openxmlformats.org/officeDocument/2006/relationships/image" Target="../media/image385.png"/><Relationship Id="rId24" Type="http://schemas.openxmlformats.org/officeDocument/2006/relationships/image" Target="../media/image398.png"/><Relationship Id="rId32" Type="http://schemas.openxmlformats.org/officeDocument/2006/relationships/image" Target="../media/image405.png"/><Relationship Id="rId37" Type="http://schemas.openxmlformats.org/officeDocument/2006/relationships/image" Target="../media/image410.png"/><Relationship Id="rId40" Type="http://schemas.openxmlformats.org/officeDocument/2006/relationships/image" Target="../media/image413.png"/><Relationship Id="rId45" Type="http://schemas.openxmlformats.org/officeDocument/2006/relationships/image" Target="../media/image418.png"/><Relationship Id="rId5" Type="http://schemas.openxmlformats.org/officeDocument/2006/relationships/image" Target="../media/image379.png"/><Relationship Id="rId15" Type="http://schemas.openxmlformats.org/officeDocument/2006/relationships/image" Target="../media/image389.png"/><Relationship Id="rId23" Type="http://schemas.openxmlformats.org/officeDocument/2006/relationships/image" Target="../media/image397.png"/><Relationship Id="rId28" Type="http://schemas.openxmlformats.org/officeDocument/2006/relationships/image" Target="../media/image401.png"/><Relationship Id="rId36" Type="http://schemas.openxmlformats.org/officeDocument/2006/relationships/image" Target="../media/image409.png"/><Relationship Id="rId10" Type="http://schemas.openxmlformats.org/officeDocument/2006/relationships/image" Target="../media/image384.png"/><Relationship Id="rId19" Type="http://schemas.openxmlformats.org/officeDocument/2006/relationships/image" Target="../media/image393.png"/><Relationship Id="rId31" Type="http://schemas.openxmlformats.org/officeDocument/2006/relationships/image" Target="../media/image404.png"/><Relationship Id="rId44" Type="http://schemas.openxmlformats.org/officeDocument/2006/relationships/image" Target="../media/image417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Relationship Id="rId14" Type="http://schemas.openxmlformats.org/officeDocument/2006/relationships/image" Target="../media/image388.png"/><Relationship Id="rId22" Type="http://schemas.openxmlformats.org/officeDocument/2006/relationships/image" Target="../media/image396.png"/><Relationship Id="rId27" Type="http://schemas.openxmlformats.org/officeDocument/2006/relationships/image" Target="../media/image400.png"/><Relationship Id="rId30" Type="http://schemas.openxmlformats.org/officeDocument/2006/relationships/image" Target="../media/image403.png"/><Relationship Id="rId35" Type="http://schemas.openxmlformats.org/officeDocument/2006/relationships/image" Target="../media/image408.png"/><Relationship Id="rId43" Type="http://schemas.openxmlformats.org/officeDocument/2006/relationships/image" Target="../media/image416.png"/><Relationship Id="rId8" Type="http://schemas.openxmlformats.org/officeDocument/2006/relationships/image" Target="../media/image382.png"/><Relationship Id="rId3" Type="http://schemas.openxmlformats.org/officeDocument/2006/relationships/image" Target="../media/image377.png"/><Relationship Id="rId12" Type="http://schemas.openxmlformats.org/officeDocument/2006/relationships/image" Target="../media/image386.png"/><Relationship Id="rId17" Type="http://schemas.openxmlformats.org/officeDocument/2006/relationships/image" Target="../media/image391.png"/><Relationship Id="rId25" Type="http://schemas.openxmlformats.org/officeDocument/2006/relationships/image" Target="../media/image399.png"/><Relationship Id="rId33" Type="http://schemas.openxmlformats.org/officeDocument/2006/relationships/image" Target="../media/image406.png"/><Relationship Id="rId38" Type="http://schemas.openxmlformats.org/officeDocument/2006/relationships/image" Target="../media/image411.png"/><Relationship Id="rId46" Type="http://schemas.openxmlformats.org/officeDocument/2006/relationships/image" Target="../media/image419.png"/><Relationship Id="rId20" Type="http://schemas.openxmlformats.org/officeDocument/2006/relationships/image" Target="../media/image394.png"/><Relationship Id="rId41" Type="http://schemas.openxmlformats.org/officeDocument/2006/relationships/image" Target="../media/image41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13" Type="http://schemas.openxmlformats.org/officeDocument/2006/relationships/image" Target="../media/image431.png"/><Relationship Id="rId18" Type="http://schemas.openxmlformats.org/officeDocument/2006/relationships/image" Target="../media/image436.png"/><Relationship Id="rId3" Type="http://schemas.openxmlformats.org/officeDocument/2006/relationships/image" Target="../media/image421.png"/><Relationship Id="rId7" Type="http://schemas.openxmlformats.org/officeDocument/2006/relationships/image" Target="../media/image425.png"/><Relationship Id="rId12" Type="http://schemas.openxmlformats.org/officeDocument/2006/relationships/image" Target="../media/image430.png"/><Relationship Id="rId17" Type="http://schemas.openxmlformats.org/officeDocument/2006/relationships/image" Target="../media/image435.png"/><Relationship Id="rId2" Type="http://schemas.openxmlformats.org/officeDocument/2006/relationships/image" Target="../media/image420.png"/><Relationship Id="rId16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4.png"/><Relationship Id="rId11" Type="http://schemas.openxmlformats.org/officeDocument/2006/relationships/image" Target="../media/image429.png"/><Relationship Id="rId5" Type="http://schemas.openxmlformats.org/officeDocument/2006/relationships/image" Target="../media/image423.png"/><Relationship Id="rId15" Type="http://schemas.openxmlformats.org/officeDocument/2006/relationships/image" Target="../media/image433.png"/><Relationship Id="rId10" Type="http://schemas.openxmlformats.org/officeDocument/2006/relationships/image" Target="../media/image428.png"/><Relationship Id="rId4" Type="http://schemas.openxmlformats.org/officeDocument/2006/relationships/image" Target="../media/image422.png"/><Relationship Id="rId9" Type="http://schemas.openxmlformats.org/officeDocument/2006/relationships/image" Target="../media/image427.png"/><Relationship Id="rId14" Type="http://schemas.openxmlformats.org/officeDocument/2006/relationships/image" Target="../media/image43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13" Type="http://schemas.openxmlformats.org/officeDocument/2006/relationships/image" Target="../media/image444.png"/><Relationship Id="rId18" Type="http://schemas.openxmlformats.org/officeDocument/2006/relationships/image" Target="../media/image449.png"/><Relationship Id="rId3" Type="http://schemas.openxmlformats.org/officeDocument/2006/relationships/image" Target="../media/image361.png"/><Relationship Id="rId21" Type="http://schemas.openxmlformats.org/officeDocument/2006/relationships/image" Target="../media/image452.png"/><Relationship Id="rId7" Type="http://schemas.openxmlformats.org/officeDocument/2006/relationships/image" Target="../media/image438.png"/><Relationship Id="rId12" Type="http://schemas.openxmlformats.org/officeDocument/2006/relationships/image" Target="../media/image443.png"/><Relationship Id="rId17" Type="http://schemas.openxmlformats.org/officeDocument/2006/relationships/image" Target="../media/image448.png"/><Relationship Id="rId2" Type="http://schemas.openxmlformats.org/officeDocument/2006/relationships/image" Target="../media/image399.png"/><Relationship Id="rId16" Type="http://schemas.openxmlformats.org/officeDocument/2006/relationships/image" Target="../media/image447.png"/><Relationship Id="rId20" Type="http://schemas.openxmlformats.org/officeDocument/2006/relationships/image" Target="../media/image4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7.png"/><Relationship Id="rId11" Type="http://schemas.openxmlformats.org/officeDocument/2006/relationships/image" Target="../media/image442.png"/><Relationship Id="rId5" Type="http://schemas.openxmlformats.org/officeDocument/2006/relationships/image" Target="../media/image401.png"/><Relationship Id="rId15" Type="http://schemas.openxmlformats.org/officeDocument/2006/relationships/image" Target="../media/image446.png"/><Relationship Id="rId10" Type="http://schemas.openxmlformats.org/officeDocument/2006/relationships/image" Target="../media/image441.png"/><Relationship Id="rId19" Type="http://schemas.openxmlformats.org/officeDocument/2006/relationships/image" Target="../media/image450.png"/><Relationship Id="rId4" Type="http://schemas.openxmlformats.org/officeDocument/2006/relationships/image" Target="../media/image400.png"/><Relationship Id="rId9" Type="http://schemas.openxmlformats.org/officeDocument/2006/relationships/image" Target="../media/image440.png"/><Relationship Id="rId14" Type="http://schemas.openxmlformats.org/officeDocument/2006/relationships/image" Target="../media/image44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13" Type="http://schemas.openxmlformats.org/officeDocument/2006/relationships/image" Target="../media/image462.png"/><Relationship Id="rId3" Type="http://schemas.openxmlformats.org/officeDocument/2006/relationships/image" Target="../media/image454.png"/><Relationship Id="rId7" Type="http://schemas.openxmlformats.org/officeDocument/2006/relationships/image" Target="../media/image458.png"/><Relationship Id="rId12" Type="http://schemas.openxmlformats.org/officeDocument/2006/relationships/image" Target="../media/image461.png"/><Relationship Id="rId17" Type="http://schemas.openxmlformats.org/officeDocument/2006/relationships/image" Target="../media/image466.png"/><Relationship Id="rId2" Type="http://schemas.openxmlformats.org/officeDocument/2006/relationships/image" Target="../media/image453.png"/><Relationship Id="rId16" Type="http://schemas.openxmlformats.org/officeDocument/2006/relationships/image" Target="../media/image4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7.png"/><Relationship Id="rId11" Type="http://schemas.openxmlformats.org/officeDocument/2006/relationships/image" Target="../media/image401.png"/><Relationship Id="rId5" Type="http://schemas.openxmlformats.org/officeDocument/2006/relationships/image" Target="../media/image456.png"/><Relationship Id="rId15" Type="http://schemas.openxmlformats.org/officeDocument/2006/relationships/image" Target="../media/image464.png"/><Relationship Id="rId10" Type="http://schemas.openxmlformats.org/officeDocument/2006/relationships/image" Target="../media/image400.png"/><Relationship Id="rId4" Type="http://schemas.openxmlformats.org/officeDocument/2006/relationships/image" Target="../media/image455.png"/><Relationship Id="rId9" Type="http://schemas.openxmlformats.org/officeDocument/2006/relationships/image" Target="../media/image460.png"/><Relationship Id="rId14" Type="http://schemas.openxmlformats.org/officeDocument/2006/relationships/image" Target="../media/image46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3" Type="http://schemas.openxmlformats.org/officeDocument/2006/relationships/image" Target="../media/image468.png"/><Relationship Id="rId7" Type="http://schemas.openxmlformats.org/officeDocument/2006/relationships/image" Target="../media/image471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1.png"/><Relationship Id="rId5" Type="http://schemas.openxmlformats.org/officeDocument/2006/relationships/image" Target="../media/image470.png"/><Relationship Id="rId4" Type="http://schemas.openxmlformats.org/officeDocument/2006/relationships/image" Target="../media/image469.png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3.png"/><Relationship Id="rId18" Type="http://schemas.openxmlformats.org/officeDocument/2006/relationships/image" Target="../media/image488.png"/><Relationship Id="rId26" Type="http://schemas.openxmlformats.org/officeDocument/2006/relationships/image" Target="../media/image496.png"/><Relationship Id="rId39" Type="http://schemas.openxmlformats.org/officeDocument/2006/relationships/image" Target="../media/image463.png"/><Relationship Id="rId21" Type="http://schemas.openxmlformats.org/officeDocument/2006/relationships/image" Target="../media/image491.png"/><Relationship Id="rId34" Type="http://schemas.openxmlformats.org/officeDocument/2006/relationships/image" Target="../media/image504.png"/><Relationship Id="rId42" Type="http://schemas.openxmlformats.org/officeDocument/2006/relationships/image" Target="../media/image511.png"/><Relationship Id="rId7" Type="http://schemas.openxmlformats.org/officeDocument/2006/relationships/image" Target="../media/image477.png"/><Relationship Id="rId2" Type="http://schemas.openxmlformats.org/officeDocument/2006/relationships/image" Target="../media/image472.png"/><Relationship Id="rId16" Type="http://schemas.openxmlformats.org/officeDocument/2006/relationships/image" Target="../media/image486.png"/><Relationship Id="rId20" Type="http://schemas.openxmlformats.org/officeDocument/2006/relationships/image" Target="../media/image490.png"/><Relationship Id="rId29" Type="http://schemas.openxmlformats.org/officeDocument/2006/relationships/image" Target="../media/image499.png"/><Relationship Id="rId41" Type="http://schemas.openxmlformats.org/officeDocument/2006/relationships/image" Target="../media/image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6.png"/><Relationship Id="rId11" Type="http://schemas.openxmlformats.org/officeDocument/2006/relationships/image" Target="../media/image481.png"/><Relationship Id="rId24" Type="http://schemas.openxmlformats.org/officeDocument/2006/relationships/image" Target="../media/image494.png"/><Relationship Id="rId32" Type="http://schemas.openxmlformats.org/officeDocument/2006/relationships/image" Target="../media/image502.png"/><Relationship Id="rId37" Type="http://schemas.openxmlformats.org/officeDocument/2006/relationships/image" Target="../media/image507.png"/><Relationship Id="rId40" Type="http://schemas.openxmlformats.org/officeDocument/2006/relationships/image" Target="../media/image509.png"/><Relationship Id="rId5" Type="http://schemas.openxmlformats.org/officeDocument/2006/relationships/image" Target="../media/image475.png"/><Relationship Id="rId15" Type="http://schemas.openxmlformats.org/officeDocument/2006/relationships/image" Target="../media/image485.png"/><Relationship Id="rId23" Type="http://schemas.openxmlformats.org/officeDocument/2006/relationships/image" Target="../media/image493.png"/><Relationship Id="rId28" Type="http://schemas.openxmlformats.org/officeDocument/2006/relationships/image" Target="../media/image498.png"/><Relationship Id="rId36" Type="http://schemas.openxmlformats.org/officeDocument/2006/relationships/image" Target="../media/image506.png"/><Relationship Id="rId10" Type="http://schemas.openxmlformats.org/officeDocument/2006/relationships/image" Target="../media/image480.png"/><Relationship Id="rId19" Type="http://schemas.openxmlformats.org/officeDocument/2006/relationships/image" Target="../media/image489.png"/><Relationship Id="rId31" Type="http://schemas.openxmlformats.org/officeDocument/2006/relationships/image" Target="../media/image501.png"/><Relationship Id="rId4" Type="http://schemas.openxmlformats.org/officeDocument/2006/relationships/image" Target="../media/image474.png"/><Relationship Id="rId9" Type="http://schemas.openxmlformats.org/officeDocument/2006/relationships/image" Target="../media/image479.png"/><Relationship Id="rId14" Type="http://schemas.openxmlformats.org/officeDocument/2006/relationships/image" Target="../media/image484.png"/><Relationship Id="rId22" Type="http://schemas.openxmlformats.org/officeDocument/2006/relationships/image" Target="../media/image492.png"/><Relationship Id="rId27" Type="http://schemas.openxmlformats.org/officeDocument/2006/relationships/image" Target="../media/image497.png"/><Relationship Id="rId30" Type="http://schemas.openxmlformats.org/officeDocument/2006/relationships/image" Target="../media/image500.png"/><Relationship Id="rId35" Type="http://schemas.openxmlformats.org/officeDocument/2006/relationships/image" Target="../media/image505.png"/><Relationship Id="rId8" Type="http://schemas.openxmlformats.org/officeDocument/2006/relationships/image" Target="../media/image478.png"/><Relationship Id="rId3" Type="http://schemas.openxmlformats.org/officeDocument/2006/relationships/image" Target="../media/image473.png"/><Relationship Id="rId12" Type="http://schemas.openxmlformats.org/officeDocument/2006/relationships/image" Target="../media/image482.png"/><Relationship Id="rId17" Type="http://schemas.openxmlformats.org/officeDocument/2006/relationships/image" Target="../media/image487.png"/><Relationship Id="rId25" Type="http://schemas.openxmlformats.org/officeDocument/2006/relationships/image" Target="../media/image495.png"/><Relationship Id="rId33" Type="http://schemas.openxmlformats.org/officeDocument/2006/relationships/image" Target="../media/image503.png"/><Relationship Id="rId38" Type="http://schemas.openxmlformats.org/officeDocument/2006/relationships/image" Target="../media/image50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6.png"/><Relationship Id="rId5" Type="http://schemas.openxmlformats.org/officeDocument/2006/relationships/image" Target="../media/image464.png"/><Relationship Id="rId4" Type="http://schemas.openxmlformats.org/officeDocument/2006/relationships/image" Target="../media/image465.png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5.png"/><Relationship Id="rId18" Type="http://schemas.openxmlformats.org/officeDocument/2006/relationships/image" Target="../media/image529.png"/><Relationship Id="rId26" Type="http://schemas.openxmlformats.org/officeDocument/2006/relationships/image" Target="../media/image465.png"/><Relationship Id="rId39" Type="http://schemas.openxmlformats.org/officeDocument/2006/relationships/image" Target="../media/image548.png"/><Relationship Id="rId21" Type="http://schemas.openxmlformats.org/officeDocument/2006/relationships/image" Target="../media/image532.png"/><Relationship Id="rId34" Type="http://schemas.openxmlformats.org/officeDocument/2006/relationships/image" Target="../media/image544.png"/><Relationship Id="rId7" Type="http://schemas.openxmlformats.org/officeDocument/2006/relationships/image" Target="../media/image519.png"/><Relationship Id="rId2" Type="http://schemas.openxmlformats.org/officeDocument/2006/relationships/image" Target="../media/image514.png"/><Relationship Id="rId16" Type="http://schemas.openxmlformats.org/officeDocument/2006/relationships/image" Target="../media/image527.png"/><Relationship Id="rId20" Type="http://schemas.openxmlformats.org/officeDocument/2006/relationships/image" Target="../media/image531.png"/><Relationship Id="rId29" Type="http://schemas.openxmlformats.org/officeDocument/2006/relationships/image" Target="../media/image539.png"/><Relationship Id="rId41" Type="http://schemas.openxmlformats.org/officeDocument/2006/relationships/image" Target="../media/image5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8.png"/><Relationship Id="rId11" Type="http://schemas.openxmlformats.org/officeDocument/2006/relationships/image" Target="../media/image523.png"/><Relationship Id="rId24" Type="http://schemas.openxmlformats.org/officeDocument/2006/relationships/image" Target="../media/image535.png"/><Relationship Id="rId32" Type="http://schemas.openxmlformats.org/officeDocument/2006/relationships/image" Target="../media/image542.png"/><Relationship Id="rId37" Type="http://schemas.openxmlformats.org/officeDocument/2006/relationships/image" Target="../media/image466.png"/><Relationship Id="rId40" Type="http://schemas.openxmlformats.org/officeDocument/2006/relationships/image" Target="../media/image549.png"/><Relationship Id="rId5" Type="http://schemas.openxmlformats.org/officeDocument/2006/relationships/image" Target="../media/image517.png"/><Relationship Id="rId15" Type="http://schemas.openxmlformats.org/officeDocument/2006/relationships/image" Target="../media/image464.png"/><Relationship Id="rId23" Type="http://schemas.openxmlformats.org/officeDocument/2006/relationships/image" Target="../media/image534.png"/><Relationship Id="rId28" Type="http://schemas.openxmlformats.org/officeDocument/2006/relationships/image" Target="../media/image538.png"/><Relationship Id="rId36" Type="http://schemas.openxmlformats.org/officeDocument/2006/relationships/image" Target="../media/image546.png"/><Relationship Id="rId10" Type="http://schemas.openxmlformats.org/officeDocument/2006/relationships/image" Target="../media/image522.png"/><Relationship Id="rId19" Type="http://schemas.openxmlformats.org/officeDocument/2006/relationships/image" Target="../media/image530.png"/><Relationship Id="rId31" Type="http://schemas.openxmlformats.org/officeDocument/2006/relationships/image" Target="../media/image541.png"/><Relationship Id="rId4" Type="http://schemas.openxmlformats.org/officeDocument/2006/relationships/image" Target="../media/image516.png"/><Relationship Id="rId9" Type="http://schemas.openxmlformats.org/officeDocument/2006/relationships/image" Target="../media/image521.png"/><Relationship Id="rId14" Type="http://schemas.openxmlformats.org/officeDocument/2006/relationships/image" Target="../media/image526.png"/><Relationship Id="rId22" Type="http://schemas.openxmlformats.org/officeDocument/2006/relationships/image" Target="../media/image533.png"/><Relationship Id="rId27" Type="http://schemas.openxmlformats.org/officeDocument/2006/relationships/image" Target="../media/image537.png"/><Relationship Id="rId30" Type="http://schemas.openxmlformats.org/officeDocument/2006/relationships/image" Target="../media/image540.png"/><Relationship Id="rId35" Type="http://schemas.openxmlformats.org/officeDocument/2006/relationships/image" Target="../media/image545.png"/><Relationship Id="rId8" Type="http://schemas.openxmlformats.org/officeDocument/2006/relationships/image" Target="../media/image520.png"/><Relationship Id="rId3" Type="http://schemas.openxmlformats.org/officeDocument/2006/relationships/image" Target="../media/image515.png"/><Relationship Id="rId12" Type="http://schemas.openxmlformats.org/officeDocument/2006/relationships/image" Target="../media/image524.png"/><Relationship Id="rId17" Type="http://schemas.openxmlformats.org/officeDocument/2006/relationships/image" Target="../media/image528.png"/><Relationship Id="rId25" Type="http://schemas.openxmlformats.org/officeDocument/2006/relationships/image" Target="../media/image536.png"/><Relationship Id="rId33" Type="http://schemas.openxmlformats.org/officeDocument/2006/relationships/image" Target="../media/image543.png"/><Relationship Id="rId38" Type="http://schemas.openxmlformats.org/officeDocument/2006/relationships/image" Target="../media/image54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3" Type="http://schemas.openxmlformats.org/officeDocument/2006/relationships/image" Target="../media/image552.png"/><Relationship Id="rId7" Type="http://schemas.openxmlformats.org/officeDocument/2006/relationships/image" Target="../media/image555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4.png"/><Relationship Id="rId5" Type="http://schemas.openxmlformats.org/officeDocument/2006/relationships/image" Target="../media/image459.png"/><Relationship Id="rId4" Type="http://schemas.openxmlformats.org/officeDocument/2006/relationships/image" Target="../media/image553.png"/><Relationship Id="rId9" Type="http://schemas.openxmlformats.org/officeDocument/2006/relationships/image" Target="../media/image4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0.png"/><Relationship Id="rId4" Type="http://schemas.openxmlformats.org/officeDocument/2006/relationships/image" Target="../media/image5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6.png"/><Relationship Id="rId3" Type="http://schemas.openxmlformats.org/officeDocument/2006/relationships/image" Target="../media/image562.png"/><Relationship Id="rId7" Type="http://schemas.openxmlformats.org/officeDocument/2006/relationships/image" Target="../media/image458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5.png"/><Relationship Id="rId5" Type="http://schemas.openxmlformats.org/officeDocument/2006/relationships/image" Target="../media/image564.png"/><Relationship Id="rId4" Type="http://schemas.openxmlformats.org/officeDocument/2006/relationships/image" Target="../media/image563.png"/><Relationship Id="rId9" Type="http://schemas.openxmlformats.org/officeDocument/2006/relationships/image" Target="../media/image56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4.png"/><Relationship Id="rId3" Type="http://schemas.openxmlformats.org/officeDocument/2006/relationships/image" Target="../media/image569.png"/><Relationship Id="rId7" Type="http://schemas.openxmlformats.org/officeDocument/2006/relationships/image" Target="../media/image573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2.png"/><Relationship Id="rId11" Type="http://schemas.openxmlformats.org/officeDocument/2006/relationships/image" Target="../media/image577.png"/><Relationship Id="rId5" Type="http://schemas.openxmlformats.org/officeDocument/2006/relationships/image" Target="../media/image571.png"/><Relationship Id="rId10" Type="http://schemas.openxmlformats.org/officeDocument/2006/relationships/image" Target="../media/image576.png"/><Relationship Id="rId4" Type="http://schemas.openxmlformats.org/officeDocument/2006/relationships/image" Target="../media/image570.png"/><Relationship Id="rId9" Type="http://schemas.openxmlformats.org/officeDocument/2006/relationships/image" Target="../media/image57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3" Type="http://schemas.openxmlformats.org/officeDocument/2006/relationships/image" Target="../media/image367.png"/><Relationship Id="rId7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2.png"/><Relationship Id="rId5" Type="http://schemas.openxmlformats.org/officeDocument/2006/relationships/image" Target="../media/image435.png"/><Relationship Id="rId4" Type="http://schemas.openxmlformats.org/officeDocument/2006/relationships/image" Target="../media/image37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4.png"/><Relationship Id="rId5" Type="http://schemas.openxmlformats.org/officeDocument/2006/relationships/image" Target="../media/image583.png"/><Relationship Id="rId4" Type="http://schemas.openxmlformats.org/officeDocument/2006/relationships/image" Target="../media/image58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0.png"/><Relationship Id="rId4" Type="http://schemas.openxmlformats.org/officeDocument/2006/relationships/image" Target="../media/image58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6.png"/><Relationship Id="rId3" Type="http://schemas.openxmlformats.org/officeDocument/2006/relationships/image" Target="../media/image591.png"/><Relationship Id="rId7" Type="http://schemas.openxmlformats.org/officeDocument/2006/relationships/image" Target="../media/image59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4.png"/><Relationship Id="rId5" Type="http://schemas.openxmlformats.org/officeDocument/2006/relationships/image" Target="../media/image593.png"/><Relationship Id="rId4" Type="http://schemas.openxmlformats.org/officeDocument/2006/relationships/image" Target="../media/image592.png"/><Relationship Id="rId9" Type="http://schemas.openxmlformats.org/officeDocument/2006/relationships/image" Target="../media/image50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657935" y="2223816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-1.45932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551868-09F2-3CD3-313A-114D816CB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418" y="2425178"/>
            <a:ext cx="2379811" cy="197109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68EA360-742A-F91A-6ABF-BE15109F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418" y="4483009"/>
            <a:ext cx="2175057" cy="205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8FE0E3D7-4A8F-D7F5-9CD3-C51CF5348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86" y="2945853"/>
            <a:ext cx="2824162" cy="105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529" y="2107682"/>
            <a:ext cx="1824701" cy="215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9583614" y="185392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1ACB5C-2B3C-213F-BF56-DE105468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4197426"/>
            <a:ext cx="2462212" cy="226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08197-8D2E-D60E-D17D-1CA66655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74" y="1931122"/>
            <a:ext cx="2854396" cy="2266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31773C-8D69-2465-4A8F-21CE01C632BE}"/>
              </a:ext>
            </a:extLst>
          </p:cNvPr>
          <p:cNvSpPr txBox="1"/>
          <p:nvPr/>
        </p:nvSpPr>
        <p:spPr>
          <a:xfrm>
            <a:off x="2902471" y="157692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37F63-098B-BA83-2505-E1EACEDCD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048" y="1994399"/>
            <a:ext cx="2304202" cy="22663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1EF650-F52E-92BB-1EF6-FD46F10CF96C}"/>
              </a:ext>
            </a:extLst>
          </p:cNvPr>
          <p:cNvSpPr txBox="1"/>
          <p:nvPr/>
        </p:nvSpPr>
        <p:spPr>
          <a:xfrm>
            <a:off x="6540479" y="179262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-1.43642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7F62-FCD7-D698-0764-8254B77E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68BF25-4DBA-4D87-9492-B5C46625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D7175-CFBA-C5EB-2F5E-A8D4DDF1ED3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C9E9D-BE09-FEA1-B9FA-6C2169903854}"/>
              </a:ext>
            </a:extLst>
          </p:cNvPr>
          <p:cNvSpPr txBox="1"/>
          <p:nvPr/>
        </p:nvSpPr>
        <p:spPr>
          <a:xfrm>
            <a:off x="280987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09074-84FC-4C4D-08C4-72A6EB4F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84" y="2794826"/>
            <a:ext cx="2027416" cy="1994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AFAEE-3BDD-BB4E-8D6B-4173426BCF3F}"/>
              </a:ext>
            </a:extLst>
          </p:cNvPr>
          <p:cNvSpPr txBox="1"/>
          <p:nvPr/>
        </p:nvSpPr>
        <p:spPr>
          <a:xfrm>
            <a:off x="566772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7D3A8-E70A-541C-51E1-8D76EEEB3CE1}"/>
              </a:ext>
            </a:extLst>
          </p:cNvPr>
          <p:cNvSpPr txBox="1"/>
          <p:nvPr/>
        </p:nvSpPr>
        <p:spPr>
          <a:xfrm>
            <a:off x="8653024" y="24704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-2.16077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EFA84-B3A8-EC20-ED90-98D9F65A1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03" y="2823669"/>
            <a:ext cx="2791045" cy="1936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73FC95-7B2F-6A18-2D22-E57719441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651" y="2823669"/>
            <a:ext cx="2228134" cy="206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1" y="1357186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268925" y="105406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10065734" y="121868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80" y="1712288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77694D-DF06-FBD2-3839-7D243751FB6C}"/>
              </a:ext>
            </a:extLst>
          </p:cNvPr>
          <p:cNvSpPr txBox="1"/>
          <p:nvPr/>
        </p:nvSpPr>
        <p:spPr>
          <a:xfrm>
            <a:off x="7348651" y="396007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-1.41105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3370E4-8FFA-69E9-0FE5-501A7334B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311" y="2452090"/>
            <a:ext cx="2005364" cy="17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D8FC8C-3836-BF15-4F9B-22BD15E7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10" y="4304097"/>
            <a:ext cx="2005364" cy="18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C80BD-E268-B678-619C-DAB139189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2948" y="4304097"/>
            <a:ext cx="2291052" cy="18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A694D-96F8-8903-E75B-1F0F12568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108729-7525-53A4-8F0D-C7A09F61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882FC-8259-D92F-8ABB-4EAB8EFEA527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A4FD9-E09E-00C7-3337-6817A8D5022D}"/>
              </a:ext>
            </a:extLst>
          </p:cNvPr>
          <p:cNvSpPr txBox="1"/>
          <p:nvPr/>
        </p:nvSpPr>
        <p:spPr>
          <a:xfrm>
            <a:off x="2408569" y="251145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-1.97587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BFBAF-DEBD-F243-B670-FA683FCE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483" y="2788457"/>
            <a:ext cx="2248374" cy="2215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932F7F-7CA7-A4DD-ABC4-A97DDB3A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21" y="2869808"/>
            <a:ext cx="2201929" cy="2278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72F4D3-07C7-F67A-213B-E8242D96CD47}"/>
              </a:ext>
            </a:extLst>
          </p:cNvPr>
          <p:cNvSpPr txBox="1"/>
          <p:nvPr/>
        </p:nvSpPr>
        <p:spPr>
          <a:xfrm>
            <a:off x="5129409" y="259280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-1.97575</a:t>
            </a:r>
          </a:p>
        </p:txBody>
      </p:sp>
    </p:spTree>
    <p:extLst>
      <p:ext uri="{BB962C8B-B14F-4D97-AF65-F5344CB8AC3E}">
        <p14:creationId xmlns:p14="http://schemas.microsoft.com/office/powerpoint/2010/main" val="179243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EB47B-65A8-EA78-A6B4-FD90C12A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8CA974-1A32-6C58-8C83-2241D8B4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2070D-BF18-B5C8-C535-FF584C3B8B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84A21-608C-8B5C-0722-E75F865B0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63" y="2687782"/>
            <a:ext cx="2176125" cy="2359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5A27F-0914-A741-1ECC-CBAD9B32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93" y="2817091"/>
            <a:ext cx="1877335" cy="200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2B514-2FF6-3B29-C7A3-D7EE590AC252}"/>
              </a:ext>
            </a:extLst>
          </p:cNvPr>
          <p:cNvSpPr txBox="1"/>
          <p:nvPr/>
        </p:nvSpPr>
        <p:spPr>
          <a:xfrm>
            <a:off x="2401724" y="24855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-2.11560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FAA18-7CF8-A80D-06E3-5634F5BA3CBC}"/>
              </a:ext>
            </a:extLst>
          </p:cNvPr>
          <p:cNvSpPr txBox="1"/>
          <p:nvPr/>
        </p:nvSpPr>
        <p:spPr>
          <a:xfrm>
            <a:off x="5103360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-2.11697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0C8B9-44BA-F870-4A4A-6E7656A7ACDC}"/>
              </a:ext>
            </a:extLst>
          </p:cNvPr>
          <p:cNvSpPr txBox="1"/>
          <p:nvPr/>
        </p:nvSpPr>
        <p:spPr>
          <a:xfrm>
            <a:off x="7721072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-2.11704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4CB34-D8EB-32FC-2863-554E21E2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63" y="2762576"/>
            <a:ext cx="2008419" cy="243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01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2015532" y="17303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2020860" y="1342930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4975412" y="132556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4727152" y="1730357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-1.38098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28CEF-6974-2175-0675-52DB635EB64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D8144-5076-4B1E-435F-1D3C9C90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06" y="2172254"/>
            <a:ext cx="2532012" cy="20013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71087B-FAAC-9623-078E-0C1A90A8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6" y="4338537"/>
            <a:ext cx="2381811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4170B2-EE05-DF2F-453D-ABD32FE70F18}"/>
              </a:ext>
            </a:extLst>
          </p:cNvPr>
          <p:cNvSpPr txBox="1"/>
          <p:nvPr/>
        </p:nvSpPr>
        <p:spPr>
          <a:xfrm>
            <a:off x="8727740" y="1064891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-1.38218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8B4DB9D-6A58-09A3-1566-424AA1EE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60" y="4298456"/>
            <a:ext cx="2381811" cy="222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1CB326-27B9-8A68-08FF-4118C1C57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560" y="2093081"/>
            <a:ext cx="2727239" cy="2001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AE0F2-D384-0B56-CF77-BA8096F85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28" y="1357662"/>
            <a:ext cx="2175452" cy="16026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624C9C-EA35-82E3-47BB-90BA84B51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8473" y="3705999"/>
            <a:ext cx="2381810" cy="20567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3109FB-9DE6-E599-C7C1-72C7992E6A89}"/>
              </a:ext>
            </a:extLst>
          </p:cNvPr>
          <p:cNvSpPr txBox="1"/>
          <p:nvPr/>
        </p:nvSpPr>
        <p:spPr>
          <a:xfrm>
            <a:off x="8661671" y="342900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-1.38073</a:t>
            </a:r>
          </a:p>
        </p:txBody>
      </p:sp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75CAB-5E6B-9B91-7DC8-73D34438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78A40D-3EBF-486E-CCEE-C2115318B1E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a25s3e3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E9539-BC91-E03A-B3B8-22942865119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D5A6AF-D17A-E654-680C-31B8099DAA8B}"/>
              </a:ext>
            </a:extLst>
          </p:cNvPr>
          <p:cNvSpPr txBox="1"/>
          <p:nvPr/>
        </p:nvSpPr>
        <p:spPr>
          <a:xfrm>
            <a:off x="6641677" y="2178032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-1.66046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0A5648-DFEB-E076-6628-9087148D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41" y="2679508"/>
            <a:ext cx="2725487" cy="2200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3B6920-F404-811E-BBD1-BA574FC96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54" y="2628900"/>
            <a:ext cx="2949578" cy="23308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2C21B6-33D1-76FE-0CCA-4AF3E7C16DC2}"/>
              </a:ext>
            </a:extLst>
          </p:cNvPr>
          <p:cNvSpPr txBox="1"/>
          <p:nvPr/>
        </p:nvSpPr>
        <p:spPr>
          <a:xfrm>
            <a:off x="3270368" y="2132363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-1.66055</a:t>
            </a:r>
          </a:p>
        </p:txBody>
      </p:sp>
    </p:spTree>
    <p:extLst>
      <p:ext uri="{BB962C8B-B14F-4D97-AF65-F5344CB8AC3E}">
        <p14:creationId xmlns:p14="http://schemas.microsoft.com/office/powerpoint/2010/main" val="2065262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6" y="174478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940894" y="1601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10107162" y="14933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844" y="448149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197" y="199940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1" y="453190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946222" y="98491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3785462" y="93697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3586053" y="160136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-2.75546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5B32C-2965-848E-0B78-D0E61634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87" y="4423842"/>
            <a:ext cx="2332031" cy="21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B2B9-AF79-FD79-1300-C5213357E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187" y="1878359"/>
            <a:ext cx="2688418" cy="2447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EC829-E681-CB54-8FBA-814FBB11F183}"/>
              </a:ext>
            </a:extLst>
          </p:cNvPr>
          <p:cNvSpPr txBox="1"/>
          <p:nvPr/>
        </p:nvSpPr>
        <p:spPr>
          <a:xfrm>
            <a:off x="6735793" y="10807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-2.75937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35C11-54E2-77D5-A832-70F22A7F8EB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8984E5-AD4D-6CB1-990C-2F78069F6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497" y="4065296"/>
            <a:ext cx="2189830" cy="21540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E63F32-775D-FEFA-66A8-45CFDFED8B1F}"/>
              </a:ext>
            </a:extLst>
          </p:cNvPr>
          <p:cNvSpPr txBox="1"/>
          <p:nvPr/>
        </p:nvSpPr>
        <p:spPr>
          <a:xfrm>
            <a:off x="6735793" y="378829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-2.75961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FBD147-DA5C-6DDF-6D20-0CF7979563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4601" y="1411870"/>
            <a:ext cx="2189829" cy="201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1A6E-C40F-BA73-1E20-677A19651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79" y="1682118"/>
            <a:ext cx="2272315" cy="2295345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0F410E9-67D3-5E17-EF8F-79105DD7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15" y="4555462"/>
            <a:ext cx="1472441" cy="21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/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-1.35320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95633-E34C-8E07-0A57-4F3323917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240" y="2105025"/>
            <a:ext cx="2448402" cy="2192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697373-179D-DE76-886D-3652E6299A3A}"/>
              </a:ext>
            </a:extLst>
          </p:cNvPr>
          <p:cNvSpPr txBox="1"/>
          <p:nvPr/>
        </p:nvSpPr>
        <p:spPr>
          <a:xfrm>
            <a:off x="8504777" y="170901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-1.35157</a:t>
            </a:r>
          </a:p>
        </p:txBody>
      </p:sp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662443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91" y="2181078"/>
            <a:ext cx="2231933" cy="2495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EE0029-BF24-D6DA-3C10-1E9B479F7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006" y="2119197"/>
            <a:ext cx="1912011" cy="2619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FF49C5-0D45-3CB4-643D-DC1210A2001D}"/>
              </a:ext>
            </a:extLst>
          </p:cNvPr>
          <p:cNvSpPr txBox="1"/>
          <p:nvPr/>
        </p:nvSpPr>
        <p:spPr>
          <a:xfrm>
            <a:off x="4207547" y="17458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-5.32959</a:t>
            </a:r>
          </a:p>
        </p:txBody>
      </p:sp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576" y="24382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6614910" y="20125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C605F-1163-A031-8788-577D724A8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022" y="2438224"/>
            <a:ext cx="1795628" cy="24302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B6F9B3-6DE3-A1A3-550C-1DCFC22FBC9D}"/>
              </a:ext>
            </a:extLst>
          </p:cNvPr>
          <p:cNvSpPr txBox="1"/>
          <p:nvPr/>
        </p:nvSpPr>
        <p:spPr>
          <a:xfrm>
            <a:off x="4173172" y="20125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-7.93089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-15.5971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EBEAA-4D72-13B4-A5D8-C3DE4143F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36" y="1449014"/>
            <a:ext cx="2028817" cy="2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103501</TotalTime>
  <Words>1981</Words>
  <Application>Microsoft Office PowerPoint</Application>
  <PresentationFormat>Widescreen</PresentationFormat>
  <Paragraphs>480</Paragraphs>
  <Slides>108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a15s3.75e3</vt:lpstr>
      <vt:lpstr>a15s5e3</vt:lpstr>
      <vt:lpstr>a15s1e2</vt:lpstr>
      <vt:lpstr>a15s015</vt:lpstr>
      <vt:lpstr>a20s2.5e3</vt:lpstr>
      <vt:lpstr>a20s3.5e3</vt:lpstr>
      <vt:lpstr>a20s3.75e3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423</cp:revision>
  <dcterms:created xsi:type="dcterms:W3CDTF">2023-07-26T17:49:20Z</dcterms:created>
  <dcterms:modified xsi:type="dcterms:W3CDTF">2025-07-15T00:26:26Z</dcterms:modified>
</cp:coreProperties>
</file>